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4"/>
  </p:sldMasterIdLst>
  <p:sldIdLst>
    <p:sldId id="257" r:id="rId5"/>
    <p:sldId id="258" r:id="rId6"/>
    <p:sldId id="256" r:id="rId7"/>
    <p:sldId id="259" r:id="rId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03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20" autoAdjust="0"/>
    <p:restoredTop sz="94660"/>
  </p:normalViewPr>
  <p:slideViewPr>
    <p:cSldViewPr snapToGrid="0">
      <p:cViewPr varScale="1">
        <p:scale>
          <a:sx n="74" d="100"/>
          <a:sy n="74" d="100"/>
        </p:scale>
        <p:origin x="22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illermo GÓMEZ MEGÍAS" userId="87f9e5b8-0527-4a7c-abd5-87ec11776cf7" providerId="ADAL" clId="{18D76525-3A5E-4FE0-981A-8C662B7A933E}"/>
    <pc:docChg chg="custSel modSld">
      <pc:chgData name="Guillermo GÓMEZ MEGÍAS" userId="87f9e5b8-0527-4a7c-abd5-87ec11776cf7" providerId="ADAL" clId="{18D76525-3A5E-4FE0-981A-8C662B7A933E}" dt="2026-02-08T23:58:04.831" v="41" actId="114"/>
      <pc:docMkLst>
        <pc:docMk/>
      </pc:docMkLst>
      <pc:sldChg chg="modSp mod">
        <pc:chgData name="Guillermo GÓMEZ MEGÍAS" userId="87f9e5b8-0527-4a7c-abd5-87ec11776cf7" providerId="ADAL" clId="{18D76525-3A5E-4FE0-981A-8C662B7A933E}" dt="2026-02-08T23:56:15.902" v="20" actId="1076"/>
        <pc:sldMkLst>
          <pc:docMk/>
          <pc:sldMk cId="2406273178" sldId="256"/>
        </pc:sldMkLst>
        <pc:spChg chg="mod">
          <ac:chgData name="Guillermo GÓMEZ MEGÍAS" userId="87f9e5b8-0527-4a7c-abd5-87ec11776cf7" providerId="ADAL" clId="{18D76525-3A5E-4FE0-981A-8C662B7A933E}" dt="2026-02-08T23:56:15.902" v="20" actId="1076"/>
          <ac:spMkLst>
            <pc:docMk/>
            <pc:sldMk cId="2406273178" sldId="256"/>
            <ac:spMk id="10" creationId="{1EF4B79E-36B4-198D-C7A0-FD369E431327}"/>
          </ac:spMkLst>
        </pc:spChg>
      </pc:sldChg>
      <pc:sldChg chg="delSp mod">
        <pc:chgData name="Guillermo GÓMEZ MEGÍAS" userId="87f9e5b8-0527-4a7c-abd5-87ec11776cf7" providerId="ADAL" clId="{18D76525-3A5E-4FE0-981A-8C662B7A933E}" dt="2026-02-08T23:52:58.265" v="0" actId="478"/>
        <pc:sldMkLst>
          <pc:docMk/>
          <pc:sldMk cId="873787775" sldId="257"/>
        </pc:sldMkLst>
        <pc:spChg chg="del">
          <ac:chgData name="Guillermo GÓMEZ MEGÍAS" userId="87f9e5b8-0527-4a7c-abd5-87ec11776cf7" providerId="ADAL" clId="{18D76525-3A5E-4FE0-981A-8C662B7A933E}" dt="2026-02-08T23:52:58.265" v="0" actId="478"/>
          <ac:spMkLst>
            <pc:docMk/>
            <pc:sldMk cId="873787775" sldId="257"/>
            <ac:spMk id="2" creationId="{2D269CE1-A8FA-FF31-F0EB-D55847016B91}"/>
          </ac:spMkLst>
        </pc:spChg>
      </pc:sldChg>
      <pc:sldChg chg="delSp modSp mod">
        <pc:chgData name="Guillermo GÓMEZ MEGÍAS" userId="87f9e5b8-0527-4a7c-abd5-87ec11776cf7" providerId="ADAL" clId="{18D76525-3A5E-4FE0-981A-8C662B7A933E}" dt="2026-02-08T23:57:49.032" v="38" actId="20577"/>
        <pc:sldMkLst>
          <pc:docMk/>
          <pc:sldMk cId="2784937579" sldId="258"/>
        </pc:sldMkLst>
        <pc:spChg chg="del">
          <ac:chgData name="Guillermo GÓMEZ MEGÍAS" userId="87f9e5b8-0527-4a7c-abd5-87ec11776cf7" providerId="ADAL" clId="{18D76525-3A5E-4FE0-981A-8C662B7A933E}" dt="2026-02-08T23:53:02.204" v="1" actId="478"/>
          <ac:spMkLst>
            <pc:docMk/>
            <pc:sldMk cId="2784937579" sldId="258"/>
            <ac:spMk id="2" creationId="{98F56C07-0BBF-4268-3312-17E237370A7D}"/>
          </ac:spMkLst>
        </pc:spChg>
        <pc:spChg chg="del">
          <ac:chgData name="Guillermo GÓMEZ MEGÍAS" userId="87f9e5b8-0527-4a7c-abd5-87ec11776cf7" providerId="ADAL" clId="{18D76525-3A5E-4FE0-981A-8C662B7A933E}" dt="2026-02-08T23:53:05.599" v="2" actId="478"/>
          <ac:spMkLst>
            <pc:docMk/>
            <pc:sldMk cId="2784937579" sldId="258"/>
            <ac:spMk id="3" creationId="{F5F10621-190D-8FAC-02CB-0E90F6597CF4}"/>
          </ac:spMkLst>
        </pc:spChg>
        <pc:spChg chg="mod">
          <ac:chgData name="Guillermo GÓMEZ MEGÍAS" userId="87f9e5b8-0527-4a7c-abd5-87ec11776cf7" providerId="ADAL" clId="{18D76525-3A5E-4FE0-981A-8C662B7A933E}" dt="2026-02-08T23:57:49.032" v="38" actId="20577"/>
          <ac:spMkLst>
            <pc:docMk/>
            <pc:sldMk cId="2784937579" sldId="258"/>
            <ac:spMk id="4" creationId="{48130933-1F1A-AF6A-756F-0A3E65C90EAE}"/>
          </ac:spMkLst>
        </pc:spChg>
        <pc:picChg chg="mod">
          <ac:chgData name="Guillermo GÓMEZ MEGÍAS" userId="87f9e5b8-0527-4a7c-abd5-87ec11776cf7" providerId="ADAL" clId="{18D76525-3A5E-4FE0-981A-8C662B7A933E}" dt="2026-02-08T23:53:23.722" v="5" actId="14100"/>
          <ac:picMkLst>
            <pc:docMk/>
            <pc:sldMk cId="2784937579" sldId="258"/>
            <ac:picMk id="6" creationId="{109BD974-9BD1-C878-35DA-0FB2618A896C}"/>
          </ac:picMkLst>
        </pc:picChg>
      </pc:sldChg>
      <pc:sldChg chg="modSp mod">
        <pc:chgData name="Guillermo GÓMEZ MEGÍAS" userId="87f9e5b8-0527-4a7c-abd5-87ec11776cf7" providerId="ADAL" clId="{18D76525-3A5E-4FE0-981A-8C662B7A933E}" dt="2026-02-08T23:58:04.831" v="41" actId="114"/>
        <pc:sldMkLst>
          <pc:docMk/>
          <pc:sldMk cId="946188230" sldId="259"/>
        </pc:sldMkLst>
        <pc:spChg chg="mod">
          <ac:chgData name="Guillermo GÓMEZ MEGÍAS" userId="87f9e5b8-0527-4a7c-abd5-87ec11776cf7" providerId="ADAL" clId="{18D76525-3A5E-4FE0-981A-8C662B7A933E}" dt="2026-02-08T23:57:59.710" v="39" actId="113"/>
          <ac:spMkLst>
            <pc:docMk/>
            <pc:sldMk cId="946188230" sldId="259"/>
            <ac:spMk id="8" creationId="{23FB2752-FFD2-BE30-2134-4727D214F99A}"/>
          </ac:spMkLst>
        </pc:spChg>
        <pc:spChg chg="mod">
          <ac:chgData name="Guillermo GÓMEZ MEGÍAS" userId="87f9e5b8-0527-4a7c-abd5-87ec11776cf7" providerId="ADAL" clId="{18D76525-3A5E-4FE0-981A-8C662B7A933E}" dt="2026-02-08T23:58:04.831" v="41" actId="114"/>
          <ac:spMkLst>
            <pc:docMk/>
            <pc:sldMk cId="946188230" sldId="259"/>
            <ac:spMk id="10" creationId="{E7E0D680-2EC1-FAA3-F3CE-DA3A2075F8DF}"/>
          </ac:spMkLst>
        </pc:spChg>
        <pc:picChg chg="mod">
          <ac:chgData name="Guillermo GÓMEZ MEGÍAS" userId="87f9e5b8-0527-4a7c-abd5-87ec11776cf7" providerId="ADAL" clId="{18D76525-3A5E-4FE0-981A-8C662B7A933E}" dt="2026-02-08T23:55:13.003" v="12" actId="1076"/>
          <ac:picMkLst>
            <pc:docMk/>
            <pc:sldMk cId="946188230" sldId="259"/>
            <ac:picMk id="11" creationId="{EA41A201-AE5E-9CBC-1333-1333BD9C71F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DD129-A8C2-419E-B641-6CC90F5073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524000"/>
            <a:ext cx="10668000" cy="22860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B33C04-8A23-4499-A6EF-1D190F0FB3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571999"/>
            <a:ext cx="10668000" cy="15240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FA99FB-5674-4BC5-949F-8D45EC167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3CF93-DD67-4FE2-8083-864693FE8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5E934-32B6-44B1-9622-67F30BDA3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0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AF011-A499-4054-89BF-A4800A68F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FB6E8-D956-45B5-9B4A-9D31DF466B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DB9DB-9E62-4292-915C-1DD41347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462F1-BC30-4172-8353-363123A1D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2EE8A-96DF-4D7D-B434-778324756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871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8453A-F2B4-4EDB-B8FA-150267BC1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10668000" cy="3038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C46C51-ADF1-48FC-A4D9-38C369E78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4589463"/>
            <a:ext cx="10668000" cy="15065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43B56-4DC7-490B-AEFD-55ED1ECFF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738F8-C4B2-41D8-B627-A6DDB24B2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F43D49-23F8-4C4B-9C30-EDC030EE6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481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5556D-6916-42E6-8820-8A0D328A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747A5-C962-477F-89AA-A32385D579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2285999"/>
            <a:ext cx="5151119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D08312-30FC-44D8-B2A9-B5CAAD9F0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879" y="2285999"/>
            <a:ext cx="5151121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ED84EB-AF90-4F19-A376-0FE5E50F9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838ED0-2789-41E4-A36E-83F92CA2E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221A83-6D60-45F0-9173-5F6D2438B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892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FFAE2-03F4-4A94-86C4-9305B237C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BAC5A5-E184-46B6-8AB5-C8E132D36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5999"/>
            <a:ext cx="5151119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DCFE87-5D80-45CB-9D13-DFC9AFCEC7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0" y="3048000"/>
            <a:ext cx="5151119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AC1E5A-8423-4749-8EDA-E13425F696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78" y="2286000"/>
            <a:ext cx="5151122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832AAA-4BB8-4A3D-9C79-516F82F800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78" y="3048000"/>
            <a:ext cx="5151122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0BEC63-51D3-4C70-B804-BE9EF765A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5CA295-8563-402F-92C3-1F20C977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FA5918-109D-4342-84C0-9774A52C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232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F2662-CBD1-4498-9B6E-2961F5EF1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F739AE-8101-4C18-8CF3-911BDF39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EB1C88-D181-449C-9BE1-E85068C1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8A2C9-E93B-4F0A-A021-9E3AEBC3F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696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0AE8D9-9B42-438E-ADA6-CCFE45788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F792B9-A8AF-4E13-8A25-741E89691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A2CF6-DBC5-4491-B213-B3CD09D31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819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27076-58C8-494C-B6B1-DC86F62DD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1998"/>
            <a:ext cx="3810000" cy="1524002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29E36-0340-452F-8D0A-1BC3F3A38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762001"/>
            <a:ext cx="6096000" cy="5334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51C2E-E587-45E8-BDB1-DFF2F2791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2286000"/>
            <a:ext cx="3810000" cy="38100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21D993-DEDD-470E-B48B-CB053A55A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926C64-7401-4CA4-859F-74472AF86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108F41-F1F6-431C-9B45-8A447F188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431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104FB-422C-4023-9381-EB12F1582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762000"/>
            <a:ext cx="3809999" cy="15240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BA3AA-DE44-4B1F-91D1-09F67B89B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4000" y="762001"/>
            <a:ext cx="6021388" cy="5334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27B131-5117-4106-80DB-2AB208C4C9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1" y="2286000"/>
            <a:ext cx="3809999" cy="3810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13918A-7F23-4C72-8E80-591324A30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071C8-76FE-4B83-8317-BD53C7C84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23681A-6F29-48FC-9409-319ED3E96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550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A5B09-FC60-445F-8A12-79869BEC6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A219F7-87F2-409F-BB0B-8FE9270C98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AC2BB8-59E0-4EB2-B3BE-59D8641EE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6984E-C0DE-461B-8011-8FC31B0EE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E7C03-68D3-445E-A5A2-8A935CFC9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979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21F0D7-112D-48B1-B32B-170B1AA2B5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43998" y="761999"/>
            <a:ext cx="2286000" cy="5334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27A7C1-8E5B-41DA-9802-F242D382B6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1" y="761999"/>
            <a:ext cx="7619999" cy="53340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961CC7-F5B1-464A-8127-60645FB21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94302-B381-4F37-A9FF-5CC551917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707151-541F-4104-B989-83A9DCA6E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397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6EF5A53-0A64-4CA5-B9C7-1CB97CB5CF1C}"/>
              </a:ext>
            </a:extLst>
          </p:cNvPr>
          <p:cNvSpPr/>
          <p:nvPr/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4ABFBEA-4EB0-4D02-A2C0-1733CD3D6F12}"/>
              </a:ext>
            </a:extLst>
          </p:cNvPr>
          <p:cNvSpPr/>
          <p:nvPr/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9E083F6-57F4-487B-A766-EA0462B1EED8}"/>
              </a:ext>
            </a:extLst>
          </p:cNvPr>
          <p:cNvSpPr/>
          <p:nvPr/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A2F988-7148-4375-83D8-12EE5EBC7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96238-C5B3-4F3C-97FA-890E1A51A2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6000"/>
            <a:ext cx="10668000" cy="3818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6E4474-0442-4E4B-9E5B-CA7B3951C1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89165" y="194320"/>
            <a:ext cx="2040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76969C88-B244-455D-A017-012B25B1ACDD}" type="datetimeFigureOut">
              <a:rPr lang="en-US" smtClean="0"/>
              <a:pPr/>
              <a:t>2/9/2026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26A98-F887-40E1-B9BA-9D93DE90E0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1999" y="6356350"/>
            <a:ext cx="6612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2C8119-73F6-4713-9AD3-3628DCDFB8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07CE569E-9B7C-4CB9-AB80-C0841F922CF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9512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18" r:id="rId6"/>
    <p:sldLayoutId id="2147483714" r:id="rId7"/>
    <p:sldLayoutId id="2147483715" r:id="rId8"/>
    <p:sldLayoutId id="2147483716" r:id="rId9"/>
    <p:sldLayoutId id="2147483717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5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q3U1HvKfSzI?start=4&amp;feature=oembed" TargetMode="Externa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6EF5A53-0A64-4CA5-B9C7-1CB97CB5C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4ABFBEA-4EB0-4D02-A2C0-1733CD3D6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9E083F6-57F4-487B-A766-EA0462B1E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7A18C9FB-EC4C-4DAE-8F7D-C6E5AF607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5832FD91-6E45-4C1D-B22F-1CC8B92A23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2758239 w 6096000"/>
              <a:gd name="connsiteY1" fmla="*/ 0 h 6858000"/>
              <a:gd name="connsiteX2" fmla="*/ 2916747 w 6096000"/>
              <a:gd name="connsiteY2" fmla="*/ 218181 h 6858000"/>
              <a:gd name="connsiteX3" fmla="*/ 4839749 w 6096000"/>
              <a:gd name="connsiteY3" fmla="*/ 2631787 h 6858000"/>
              <a:gd name="connsiteX4" fmla="*/ 6095001 w 6096000"/>
              <a:gd name="connsiteY4" fmla="*/ 5672947 h 6858000"/>
              <a:gd name="connsiteX5" fmla="*/ 5792922 w 6096000"/>
              <a:gd name="connsiteY5" fmla="*/ 6612444 h 6858000"/>
              <a:gd name="connsiteX6" fmla="*/ 5671607 w 6096000"/>
              <a:gd name="connsiteY6" fmla="*/ 6771753 h 6858000"/>
              <a:gd name="connsiteX7" fmla="*/ 5591643 w 6096000"/>
              <a:gd name="connsiteY7" fmla="*/ 6858000 h 6858000"/>
              <a:gd name="connsiteX8" fmla="*/ 0 w 6096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2758239" y="0"/>
                </a:lnTo>
                <a:lnTo>
                  <a:pt x="2916747" y="218181"/>
                </a:lnTo>
                <a:cubicBezTo>
                  <a:pt x="3525935" y="1023180"/>
                  <a:pt x="4281133" y="1818277"/>
                  <a:pt x="4839749" y="2631787"/>
                </a:cubicBezTo>
                <a:cubicBezTo>
                  <a:pt x="5571203" y="3696928"/>
                  <a:pt x="6122704" y="4799581"/>
                  <a:pt x="6095001" y="5672947"/>
                </a:cubicBezTo>
                <a:cubicBezTo>
                  <a:pt x="6083564" y="6040467"/>
                  <a:pt x="5972980" y="6348559"/>
                  <a:pt x="5792922" y="6612444"/>
                </a:cubicBezTo>
                <a:cubicBezTo>
                  <a:pt x="5755410" y="6667420"/>
                  <a:pt x="5714882" y="6720477"/>
                  <a:pt x="5671607" y="6771753"/>
                </a:cubicBezTo>
                <a:lnTo>
                  <a:pt x="559164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5F5D1E8-E605-4EFC-8912-6E191F84FE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7789134">
            <a:off x="2400596" y="454890"/>
            <a:ext cx="3969651" cy="5948221"/>
          </a:xfrm>
          <a:custGeom>
            <a:avLst/>
            <a:gdLst>
              <a:gd name="connsiteX0" fmla="*/ 4594048 w 9861488"/>
              <a:gd name="connsiteY0" fmla="*/ 11458472 h 11458472"/>
              <a:gd name="connsiteX1" fmla="*/ 0 w 9861488"/>
              <a:gd name="connsiteY1" fmla="*/ 5948221 h 11458472"/>
              <a:gd name="connsiteX2" fmla="*/ 1863 w 9861488"/>
              <a:gd name="connsiteY2" fmla="*/ 5698862 h 11458472"/>
              <a:gd name="connsiteX3" fmla="*/ 320025 w 9861488"/>
              <a:gd name="connsiteY3" fmla="*/ 3799836 h 11458472"/>
              <a:gd name="connsiteX4" fmla="*/ 3430486 w 9861488"/>
              <a:gd name="connsiteY4" fmla="*/ 295907 h 11458472"/>
              <a:gd name="connsiteX5" fmla="*/ 3863859 w 9861488"/>
              <a:gd name="connsiteY5" fmla="*/ 55612 h 11458472"/>
              <a:gd name="connsiteX6" fmla="*/ 3969651 w 9861488"/>
              <a:gd name="connsiteY6" fmla="*/ 0 h 11458472"/>
              <a:gd name="connsiteX7" fmla="*/ 9861488 w 9861488"/>
              <a:gd name="connsiteY7" fmla="*/ 7066862 h 11458472"/>
              <a:gd name="connsiteX8" fmla="*/ 4594048 w 9861488"/>
              <a:gd name="connsiteY8" fmla="*/ 11458472 h 11458472"/>
              <a:gd name="connsiteX0" fmla="*/ 0 w 9861488"/>
              <a:gd name="connsiteY0" fmla="*/ 5948221 h 11549912"/>
              <a:gd name="connsiteX1" fmla="*/ 1863 w 9861488"/>
              <a:gd name="connsiteY1" fmla="*/ 5698862 h 11549912"/>
              <a:gd name="connsiteX2" fmla="*/ 320025 w 9861488"/>
              <a:gd name="connsiteY2" fmla="*/ 3799836 h 11549912"/>
              <a:gd name="connsiteX3" fmla="*/ 3430486 w 9861488"/>
              <a:gd name="connsiteY3" fmla="*/ 295907 h 11549912"/>
              <a:gd name="connsiteX4" fmla="*/ 3863859 w 9861488"/>
              <a:gd name="connsiteY4" fmla="*/ 55612 h 11549912"/>
              <a:gd name="connsiteX5" fmla="*/ 3969651 w 9861488"/>
              <a:gd name="connsiteY5" fmla="*/ 0 h 11549912"/>
              <a:gd name="connsiteX6" fmla="*/ 9861488 w 9861488"/>
              <a:gd name="connsiteY6" fmla="*/ 7066862 h 11549912"/>
              <a:gd name="connsiteX7" fmla="*/ 4685488 w 9861488"/>
              <a:gd name="connsiteY7" fmla="*/ 11549912 h 11549912"/>
              <a:gd name="connsiteX0" fmla="*/ 0 w 9861488"/>
              <a:gd name="connsiteY0" fmla="*/ 5948221 h 7066862"/>
              <a:gd name="connsiteX1" fmla="*/ 1863 w 9861488"/>
              <a:gd name="connsiteY1" fmla="*/ 5698862 h 7066862"/>
              <a:gd name="connsiteX2" fmla="*/ 320025 w 9861488"/>
              <a:gd name="connsiteY2" fmla="*/ 3799836 h 7066862"/>
              <a:gd name="connsiteX3" fmla="*/ 3430486 w 9861488"/>
              <a:gd name="connsiteY3" fmla="*/ 295907 h 7066862"/>
              <a:gd name="connsiteX4" fmla="*/ 3863859 w 9861488"/>
              <a:gd name="connsiteY4" fmla="*/ 55612 h 7066862"/>
              <a:gd name="connsiteX5" fmla="*/ 3969651 w 9861488"/>
              <a:gd name="connsiteY5" fmla="*/ 0 h 7066862"/>
              <a:gd name="connsiteX6" fmla="*/ 9861488 w 9861488"/>
              <a:gd name="connsiteY6" fmla="*/ 7066862 h 7066862"/>
              <a:gd name="connsiteX0" fmla="*/ 0 w 3969651"/>
              <a:gd name="connsiteY0" fmla="*/ 5948221 h 5948221"/>
              <a:gd name="connsiteX1" fmla="*/ 1863 w 3969651"/>
              <a:gd name="connsiteY1" fmla="*/ 5698862 h 5948221"/>
              <a:gd name="connsiteX2" fmla="*/ 320025 w 3969651"/>
              <a:gd name="connsiteY2" fmla="*/ 3799836 h 5948221"/>
              <a:gd name="connsiteX3" fmla="*/ 3430486 w 3969651"/>
              <a:gd name="connsiteY3" fmla="*/ 295907 h 5948221"/>
              <a:gd name="connsiteX4" fmla="*/ 3863859 w 3969651"/>
              <a:gd name="connsiteY4" fmla="*/ 55612 h 5948221"/>
              <a:gd name="connsiteX5" fmla="*/ 3969651 w 3969651"/>
              <a:gd name="connsiteY5" fmla="*/ 0 h 5948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69651" h="5948221">
                <a:moveTo>
                  <a:pt x="0" y="5948221"/>
                </a:moveTo>
                <a:lnTo>
                  <a:pt x="1863" y="5698862"/>
                </a:lnTo>
                <a:cubicBezTo>
                  <a:pt x="27184" y="5017139"/>
                  <a:pt x="133214" y="4368297"/>
                  <a:pt x="320025" y="3799836"/>
                </a:cubicBezTo>
                <a:cubicBezTo>
                  <a:pt x="810579" y="2305232"/>
                  <a:pt x="2027133" y="1118138"/>
                  <a:pt x="3430486" y="295907"/>
                </a:cubicBezTo>
                <a:cubicBezTo>
                  <a:pt x="3545941" y="228312"/>
                  <a:pt x="3692079" y="146862"/>
                  <a:pt x="3863859" y="55612"/>
                </a:cubicBezTo>
                <a:lnTo>
                  <a:pt x="3969651" y="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FB968E1-A2A2-CB24-31CC-A48C1B2F48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2147" y="139677"/>
            <a:ext cx="4664123" cy="652178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08CF675-3A30-7E3D-EC04-596DA7D31295}"/>
              </a:ext>
            </a:extLst>
          </p:cNvPr>
          <p:cNvSpPr txBox="1"/>
          <p:nvPr/>
        </p:nvSpPr>
        <p:spPr>
          <a:xfrm>
            <a:off x="446799" y="3335709"/>
            <a:ext cx="5640187" cy="18158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sz="5600" baseline="0">
                <a:solidFill>
                  <a:srgbClr val="FFFFFF"/>
                </a:solidFill>
                <a:latin typeface="Sagona Book"/>
              </a:rPr>
              <a:t>SEMANA VOCACIONAL</a:t>
            </a:r>
            <a:r>
              <a:rPr lang="es-ES" sz="5600">
                <a:latin typeface="Sagona Book"/>
                <a:ea typeface="Sagona Book"/>
                <a:cs typeface="Sagona Book"/>
              </a:rPr>
              <a:t>​</a:t>
            </a:r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184294E-E79C-75E9-68F0-CA6C94B19288}"/>
              </a:ext>
            </a:extLst>
          </p:cNvPr>
          <p:cNvSpPr txBox="1"/>
          <p:nvPr/>
        </p:nvSpPr>
        <p:spPr>
          <a:xfrm>
            <a:off x="443552" y="5157716"/>
            <a:ext cx="6096000" cy="123110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800" b="1" dirty="0">
                <a:solidFill>
                  <a:srgbClr val="AD0303"/>
                </a:solidFill>
              </a:rPr>
              <a:t>ARRAIGADO EN JESÚS</a:t>
            </a:r>
          </a:p>
          <a:p>
            <a:r>
              <a:rPr lang="es-ES" sz="2800" b="1" i="1" dirty="0">
                <a:solidFill>
                  <a:srgbClr val="FFC000"/>
                </a:solidFill>
              </a:rPr>
              <a:t>Llamado a ser escolapio</a:t>
            </a: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787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8130933-1F1A-AF6A-756F-0A3E65C90EAE}"/>
              </a:ext>
            </a:extLst>
          </p:cNvPr>
          <p:cNvSpPr>
            <a:spLocks noGrp="1"/>
          </p:cNvSpPr>
          <p:nvPr/>
        </p:nvSpPr>
        <p:spPr>
          <a:xfrm>
            <a:off x="5434641" y="690112"/>
            <a:ext cx="6277521" cy="5028387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</a:pPr>
            <a:endParaRPr lang="en-US" sz="2600" spc="-100" dirty="0"/>
          </a:p>
          <a:p>
            <a:pPr algn="ctr">
              <a:lnSpc>
                <a:spcPct val="110000"/>
              </a:lnSpc>
            </a:pPr>
            <a:r>
              <a:rPr lang="en-US" sz="2600" spc="-100" dirty="0" err="1"/>
              <a:t>Os</a:t>
            </a:r>
            <a:r>
              <a:rPr lang="en-US" sz="2600" spc="-100" dirty="0"/>
              <a:t>  </a:t>
            </a:r>
            <a:r>
              <a:rPr lang="en-US" sz="2600" spc="-100" dirty="0" err="1"/>
              <a:t>presentamos</a:t>
            </a:r>
            <a:r>
              <a:rPr lang="en-US" sz="2600" spc="-100" dirty="0"/>
              <a:t> </a:t>
            </a:r>
            <a:r>
              <a:rPr lang="en-US" sz="2600" spc="-100" dirty="0" err="1"/>
              <a:t>el</a:t>
            </a:r>
            <a:r>
              <a:rPr lang="en-US" sz="2600" spc="-100" dirty="0"/>
              <a:t> cartel </a:t>
            </a:r>
          </a:p>
          <a:p>
            <a:pPr algn="ctr">
              <a:lnSpc>
                <a:spcPct val="110000"/>
              </a:lnSpc>
            </a:pPr>
            <a:r>
              <a:rPr lang="en-US" sz="2600" spc="-100" dirty="0"/>
              <a:t>que </a:t>
            </a:r>
            <a:r>
              <a:rPr lang="en-US" sz="2600" spc="-100" dirty="0" err="1"/>
              <a:t>nos</a:t>
            </a:r>
            <a:r>
              <a:rPr lang="en-US" sz="2600" spc="-100" dirty="0"/>
              <a:t> </a:t>
            </a:r>
            <a:r>
              <a:rPr lang="en-US" sz="2600" spc="-100" dirty="0" err="1"/>
              <a:t>va</a:t>
            </a:r>
            <a:r>
              <a:rPr lang="en-US" sz="2600" spc="-100" dirty="0"/>
              <a:t> a </a:t>
            </a:r>
            <a:r>
              <a:rPr lang="en-US" sz="2600" spc="-100" dirty="0" err="1"/>
              <a:t>acompañar</a:t>
            </a:r>
            <a:br>
              <a:rPr lang="en-US" sz="2600" spc="-100" dirty="0"/>
            </a:br>
            <a:r>
              <a:rPr lang="en-US" sz="2600" spc="-100" dirty="0"/>
              <a:t> </a:t>
            </a:r>
            <a:r>
              <a:rPr lang="en-US" sz="2600" spc="-100" dirty="0" err="1"/>
              <a:t>esta</a:t>
            </a:r>
            <a:r>
              <a:rPr lang="en-US" sz="2600" spc="-100" dirty="0"/>
              <a:t> </a:t>
            </a:r>
            <a:r>
              <a:rPr lang="en-US" sz="2600" spc="-100" dirty="0" err="1"/>
              <a:t>semana</a:t>
            </a:r>
            <a:r>
              <a:rPr lang="en-US" sz="2600" spc="-100" dirty="0"/>
              <a:t> </a:t>
            </a:r>
            <a:r>
              <a:rPr lang="en-US" sz="2600" spc="-100" dirty="0" err="1"/>
              <a:t>en</a:t>
            </a:r>
            <a:r>
              <a:rPr lang="en-US" sz="2600" spc="-100" dirty="0"/>
              <a:t> la que  </a:t>
            </a:r>
            <a:r>
              <a:rPr lang="en-US" sz="2600" spc="-100" dirty="0" err="1"/>
              <a:t>celebramos</a:t>
            </a:r>
            <a:r>
              <a:rPr lang="en-US" sz="2600" spc="-100" dirty="0"/>
              <a:t> la </a:t>
            </a:r>
            <a:r>
              <a:rPr lang="en-US" sz="2600" spc="-100" dirty="0" err="1"/>
              <a:t>vocación</a:t>
            </a:r>
            <a:br>
              <a:rPr lang="en-US" sz="2600" spc="-100" dirty="0"/>
            </a:br>
            <a:r>
              <a:rPr lang="en-US" sz="2600" spc="-100" dirty="0"/>
              <a:t> </a:t>
            </a:r>
            <a:r>
              <a:rPr lang="en-US" sz="2600" spc="-100" dirty="0" err="1"/>
              <a:t>escolapia</a:t>
            </a:r>
            <a:r>
              <a:rPr lang="en-US" sz="2600" spc="-100" dirty="0"/>
              <a:t>, es </a:t>
            </a:r>
            <a:r>
              <a:rPr lang="en-US" sz="2600" spc="-100" dirty="0" err="1"/>
              <a:t>decir</a:t>
            </a:r>
            <a:r>
              <a:rPr lang="en-US" sz="2600" spc="-100" dirty="0"/>
              <a:t>, la </a:t>
            </a:r>
            <a:r>
              <a:rPr lang="en-US" sz="2600" spc="-100" dirty="0" err="1"/>
              <a:t>tarea</a:t>
            </a:r>
            <a:r>
              <a:rPr lang="en-US" sz="2600" spc="-100" dirty="0"/>
              <a:t> que Dios</a:t>
            </a:r>
            <a:br>
              <a:rPr lang="en-US" sz="2600" spc="-100" dirty="0"/>
            </a:br>
            <a:r>
              <a:rPr lang="en-US" sz="2600" spc="-100" dirty="0"/>
              <a:t> </a:t>
            </a:r>
            <a:r>
              <a:rPr lang="en-US" sz="2600" spc="-100" dirty="0" err="1"/>
              <a:t>encargó</a:t>
            </a:r>
            <a:r>
              <a:rPr lang="en-US" sz="2600" spc="-100" dirty="0"/>
              <a:t> a San José de </a:t>
            </a:r>
            <a:r>
              <a:rPr lang="en-US" sz="2600" spc="-100" dirty="0" err="1"/>
              <a:t>Calasanz</a:t>
            </a:r>
            <a:r>
              <a:rPr lang="en-US" sz="2600" spc="-100" dirty="0"/>
              <a:t> y hoy día </a:t>
            </a:r>
            <a:r>
              <a:rPr lang="en-US" sz="2600" spc="-100" dirty="0" err="1"/>
              <a:t>encarga</a:t>
            </a:r>
            <a:r>
              <a:rPr lang="en-US" sz="2600" spc="-100" dirty="0"/>
              <a:t> a </a:t>
            </a:r>
            <a:r>
              <a:rPr lang="en-US" sz="2600" spc="-100" dirty="0" err="1"/>
              <a:t>todos</a:t>
            </a:r>
            <a:r>
              <a:rPr lang="en-US" sz="2600" spc="-100" dirty="0"/>
              <a:t> </a:t>
            </a:r>
            <a:r>
              <a:rPr lang="en-US" sz="2600" spc="-100" dirty="0" err="1"/>
              <a:t>los</a:t>
            </a:r>
            <a:r>
              <a:rPr lang="en-US" sz="2600" spc="-100" dirty="0"/>
              <a:t> </a:t>
            </a:r>
            <a:r>
              <a:rPr lang="en-US" sz="2600" spc="-100" dirty="0" err="1"/>
              <a:t>sacerdotes</a:t>
            </a:r>
            <a:r>
              <a:rPr lang="en-US" sz="2600" spc="-100" dirty="0"/>
              <a:t> </a:t>
            </a:r>
            <a:r>
              <a:rPr lang="en-US" sz="2600" spc="-100" dirty="0" err="1"/>
              <a:t>escolapios</a:t>
            </a:r>
            <a:r>
              <a:rPr lang="en-US" sz="2600" spc="-100" dirty="0"/>
              <a:t> del </a:t>
            </a:r>
            <a:r>
              <a:rPr lang="en-US" sz="2600" spc="-100" dirty="0" err="1"/>
              <a:t>mundo</a:t>
            </a:r>
            <a:r>
              <a:rPr lang="en-US" sz="2600" spc="-100" dirty="0"/>
              <a:t>. Los</a:t>
            </a:r>
            <a:r>
              <a:rPr lang="en-US" sz="2600" spc="-100" dirty="0">
                <a:ea typeface="+mj-lt"/>
                <a:cs typeface="+mj-lt"/>
              </a:rPr>
              <a:t> </a:t>
            </a:r>
            <a:r>
              <a:rPr lang="en-US" sz="2600" spc="-100" dirty="0" err="1">
                <a:ea typeface="+mj-lt"/>
                <a:cs typeface="+mj-lt"/>
              </a:rPr>
              <a:t>escolapios</a:t>
            </a:r>
            <a:r>
              <a:rPr lang="en-US" sz="2600" spc="-100" dirty="0">
                <a:ea typeface="+mj-lt"/>
                <a:cs typeface="+mj-lt"/>
              </a:rPr>
              <a:t> </a:t>
            </a:r>
            <a:r>
              <a:rPr lang="en-US" sz="2600" spc="-100" dirty="0" err="1">
                <a:ea typeface="+mj-lt"/>
                <a:cs typeface="+mj-lt"/>
              </a:rPr>
              <a:t>ayudan</a:t>
            </a:r>
            <a:r>
              <a:rPr lang="en-US" sz="2600" spc="-100" dirty="0">
                <a:ea typeface="+mj-lt"/>
                <a:cs typeface="+mj-lt"/>
              </a:rPr>
              <a:t> a </a:t>
            </a:r>
            <a:r>
              <a:rPr lang="en-US" sz="2600" spc="-100" dirty="0" err="1">
                <a:ea typeface="+mj-lt"/>
                <a:cs typeface="+mj-lt"/>
              </a:rPr>
              <a:t>los</a:t>
            </a:r>
            <a:r>
              <a:rPr lang="en-US" sz="2600" spc="-100" dirty="0">
                <a:ea typeface="+mj-lt"/>
                <a:cs typeface="+mj-lt"/>
              </a:rPr>
              <a:t> </a:t>
            </a:r>
            <a:r>
              <a:rPr lang="en-US" sz="2600" spc="-100" dirty="0" err="1">
                <a:ea typeface="+mj-lt"/>
                <a:cs typeface="+mj-lt"/>
              </a:rPr>
              <a:t>niños</a:t>
            </a:r>
            <a:r>
              <a:rPr lang="en-US" sz="2600" spc="-100" dirty="0">
                <a:ea typeface="+mj-lt"/>
                <a:cs typeface="+mj-lt"/>
              </a:rPr>
              <a:t> y jóvenes, </a:t>
            </a:r>
            <a:r>
              <a:rPr lang="en-US" sz="2600" spc="-100" dirty="0" err="1">
                <a:ea typeface="+mj-lt"/>
                <a:cs typeface="+mj-lt"/>
              </a:rPr>
              <a:t>enseñan</a:t>
            </a:r>
            <a:r>
              <a:rPr lang="en-US" sz="2600" spc="-100" dirty="0">
                <a:ea typeface="+mj-lt"/>
                <a:cs typeface="+mj-lt"/>
              </a:rPr>
              <a:t> y </a:t>
            </a:r>
            <a:r>
              <a:rPr lang="en-US" sz="2600" spc="-100" dirty="0" err="1">
                <a:ea typeface="+mj-lt"/>
                <a:cs typeface="+mj-lt"/>
              </a:rPr>
              <a:t>juegan</a:t>
            </a:r>
            <a:r>
              <a:rPr lang="en-US" sz="2600" spc="-100" dirty="0">
                <a:ea typeface="+mj-lt"/>
                <a:cs typeface="+mj-lt"/>
              </a:rPr>
              <a:t> con </a:t>
            </a:r>
            <a:r>
              <a:rPr lang="en-US" sz="2600" spc="-100" dirty="0" err="1">
                <a:ea typeface="+mj-lt"/>
                <a:cs typeface="+mj-lt"/>
              </a:rPr>
              <a:t>ellos</a:t>
            </a:r>
            <a:r>
              <a:rPr lang="en-US" sz="2600" spc="-100" dirty="0">
                <a:ea typeface="+mj-lt"/>
                <a:cs typeface="+mj-lt"/>
              </a:rPr>
              <a:t>, </a:t>
            </a:r>
            <a:r>
              <a:rPr lang="en-US" sz="2600" spc="-100" dirty="0" err="1">
                <a:ea typeface="+mj-lt"/>
                <a:cs typeface="+mj-lt"/>
              </a:rPr>
              <a:t>rezan</a:t>
            </a:r>
            <a:r>
              <a:rPr lang="en-US" sz="2600" spc="-100" dirty="0">
                <a:ea typeface="+mj-lt"/>
                <a:cs typeface="+mj-lt"/>
              </a:rPr>
              <a:t> </a:t>
            </a:r>
            <a:r>
              <a:rPr lang="en-US" sz="2600" spc="-100" dirty="0" err="1">
                <a:ea typeface="+mj-lt"/>
                <a:cs typeface="+mj-lt"/>
              </a:rPr>
              <a:t>juntos</a:t>
            </a:r>
            <a:r>
              <a:rPr lang="en-US" sz="2600" spc="-100" dirty="0">
                <a:ea typeface="+mj-lt"/>
                <a:cs typeface="+mj-lt"/>
              </a:rPr>
              <a:t>, y </a:t>
            </a:r>
            <a:r>
              <a:rPr lang="en-US" sz="2600" spc="-100" dirty="0" err="1">
                <a:ea typeface="+mj-lt"/>
                <a:cs typeface="+mj-lt"/>
              </a:rPr>
              <a:t>siempre</a:t>
            </a:r>
            <a:r>
              <a:rPr lang="en-US" sz="2600" spc="-100" dirty="0">
                <a:ea typeface="+mj-lt"/>
                <a:cs typeface="+mj-lt"/>
              </a:rPr>
              <a:t> lo </a:t>
            </a:r>
            <a:r>
              <a:rPr lang="en-US" sz="2600" spc="-100" dirty="0" err="1">
                <a:ea typeface="+mj-lt"/>
                <a:cs typeface="+mj-lt"/>
              </a:rPr>
              <a:t>hacen</a:t>
            </a:r>
            <a:r>
              <a:rPr lang="en-US" sz="2600" spc="-100" dirty="0">
                <a:ea typeface="+mj-lt"/>
                <a:cs typeface="+mj-lt"/>
              </a:rPr>
              <a:t> con </a:t>
            </a:r>
            <a:r>
              <a:rPr lang="en-US" sz="2600" spc="-100" dirty="0" err="1">
                <a:ea typeface="+mj-lt"/>
                <a:cs typeface="+mj-lt"/>
              </a:rPr>
              <a:t>mucho</a:t>
            </a:r>
            <a:r>
              <a:rPr lang="en-US" sz="2600" spc="-100" dirty="0">
                <a:ea typeface="+mj-lt"/>
                <a:cs typeface="+mj-lt"/>
              </a:rPr>
              <a:t> amor, </a:t>
            </a:r>
            <a:r>
              <a:rPr lang="en-US" sz="2600" spc="-100" dirty="0" err="1">
                <a:ea typeface="+mj-lt"/>
                <a:cs typeface="+mj-lt"/>
              </a:rPr>
              <a:t>como</a:t>
            </a:r>
            <a:r>
              <a:rPr lang="en-US" sz="2600" spc="-100" dirty="0">
                <a:ea typeface="+mj-lt"/>
                <a:cs typeface="+mj-lt"/>
              </a:rPr>
              <a:t> Jesús lo </a:t>
            </a:r>
            <a:r>
              <a:rPr lang="en-US" sz="2600" spc="-100" dirty="0" err="1">
                <a:ea typeface="+mj-lt"/>
                <a:cs typeface="+mj-lt"/>
              </a:rPr>
              <a:t>haría</a:t>
            </a:r>
            <a:r>
              <a:rPr lang="en-US" sz="2600" spc="-100" dirty="0">
                <a:ea typeface="+mj-lt"/>
                <a:cs typeface="+mj-lt"/>
              </a:rPr>
              <a:t>.</a:t>
            </a:r>
            <a:br>
              <a:rPr lang="en-US" sz="2600" spc="-100" dirty="0"/>
            </a:br>
            <a:r>
              <a:rPr lang="en-US" sz="2600" b="1" spc="-100" dirty="0"/>
              <a:t>¿</a:t>
            </a:r>
            <a:r>
              <a:rPr lang="en-US" sz="2600" b="1" spc="-100" dirty="0" err="1"/>
              <a:t>Qué</a:t>
            </a:r>
            <a:r>
              <a:rPr lang="en-US" sz="2600" b="1" spc="-100" dirty="0"/>
              <a:t> </a:t>
            </a:r>
            <a:r>
              <a:rPr lang="en-US" sz="2600" b="1" spc="-100" dirty="0" err="1"/>
              <a:t>ves</a:t>
            </a:r>
            <a:r>
              <a:rPr lang="en-US" sz="2600" b="1" spc="-100" dirty="0"/>
              <a:t> </a:t>
            </a:r>
            <a:r>
              <a:rPr lang="en-US" sz="2600" b="1" spc="-100" dirty="0" err="1"/>
              <a:t>en</a:t>
            </a:r>
            <a:r>
              <a:rPr lang="en-US" sz="2600" b="1" spc="-100" dirty="0"/>
              <a:t> las </a:t>
            </a:r>
            <a:r>
              <a:rPr lang="en-US" sz="2600" b="1" spc="-100" dirty="0" err="1"/>
              <a:t>imágenes</a:t>
            </a:r>
            <a:r>
              <a:rPr lang="en-US" sz="2600" b="1" spc="-100" dirty="0"/>
              <a:t>? </a:t>
            </a:r>
          </a:p>
          <a:p>
            <a:pPr algn="ctr">
              <a:lnSpc>
                <a:spcPct val="110000"/>
              </a:lnSpc>
            </a:pPr>
            <a:r>
              <a:rPr lang="en-US" sz="2600" b="1" spc="-100" dirty="0"/>
              <a:t>¿</a:t>
            </a:r>
            <a:r>
              <a:rPr lang="en-US" sz="2600" b="1" spc="-100" dirty="0" err="1"/>
              <a:t>Qué</a:t>
            </a:r>
            <a:r>
              <a:rPr lang="en-US" sz="2600" b="1" spc="-100" dirty="0"/>
              <a:t> </a:t>
            </a:r>
            <a:r>
              <a:rPr lang="en-US" sz="2600" b="1" spc="-100" dirty="0" err="1"/>
              <a:t>dibujo</a:t>
            </a:r>
            <a:r>
              <a:rPr lang="en-US" sz="2600" b="1" spc="-100" dirty="0"/>
              <a:t> </a:t>
            </a:r>
            <a:r>
              <a:rPr lang="en-US" sz="2600" b="1" spc="-100" dirty="0" err="1"/>
              <a:t>destaca</a:t>
            </a:r>
            <a:r>
              <a:rPr lang="en-US" sz="2600" b="1" spc="-100" dirty="0"/>
              <a:t>?</a:t>
            </a:r>
            <a:endParaRPr lang="en-US" sz="26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09BD974-9BD1-C878-35DA-0FB2618A89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4977442" cy="6858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9375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A18C9FB-EC4C-4DAE-8F7D-C6E5AF607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pic>
        <p:nvPicPr>
          <p:cNvPr id="4" name="Picture 3" descr="Representación digital de un mapamundi en color">
            <a:extLst>
              <a:ext uri="{FF2B5EF4-FFF2-40B4-BE49-F238E27FC236}">
                <a16:creationId xmlns:a16="http://schemas.microsoft.com/office/drawing/2014/main" id="{C914EDF4-A6E5-8DA4-2256-BCA6C99483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957" r="17586" b="8"/>
          <a:stretch>
            <a:fillRect/>
          </a:stretch>
        </p:blipFill>
        <p:spPr>
          <a:xfrm>
            <a:off x="2" y="732510"/>
            <a:ext cx="5333999" cy="6125491"/>
          </a:xfrm>
          <a:custGeom>
            <a:avLst/>
            <a:gdLst/>
            <a:ahLst/>
            <a:cxnLst/>
            <a:rect l="l" t="t" r="r" b="b"/>
            <a:pathLst>
              <a:path w="5333999" h="6125491">
                <a:moveTo>
                  <a:pt x="0" y="0"/>
                </a:moveTo>
                <a:lnTo>
                  <a:pt x="201347" y="12133"/>
                </a:lnTo>
                <a:cubicBezTo>
                  <a:pt x="834520" y="59989"/>
                  <a:pt x="1489622" y="165274"/>
                  <a:pt x="2149412" y="288819"/>
                </a:cubicBezTo>
                <a:cubicBezTo>
                  <a:pt x="4194087" y="671477"/>
                  <a:pt x="4738431" y="1884930"/>
                  <a:pt x="5125148" y="3309606"/>
                </a:cubicBezTo>
                <a:cubicBezTo>
                  <a:pt x="5383961" y="4263563"/>
                  <a:pt x="5599841" y="5130569"/>
                  <a:pt x="4496734" y="5829050"/>
                </a:cubicBezTo>
                <a:cubicBezTo>
                  <a:pt x="4342061" y="5927011"/>
                  <a:pt x="4177261" y="6012425"/>
                  <a:pt x="4005032" y="6088102"/>
                </a:cubicBezTo>
                <a:lnTo>
                  <a:pt x="3915032" y="6125491"/>
                </a:lnTo>
                <a:lnTo>
                  <a:pt x="0" y="6125491"/>
                </a:lnTo>
                <a:close/>
              </a:path>
            </a:pathLst>
          </a:cu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EB7CBBE-178B-4DB3-AD92-DED458BAE7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52425"/>
            <a:ext cx="5185830" cy="6505576"/>
          </a:xfrm>
          <a:custGeom>
            <a:avLst/>
            <a:gdLst>
              <a:gd name="connsiteX0" fmla="*/ 0 w 4033589"/>
              <a:gd name="connsiteY0" fmla="*/ 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8" fmla="*/ 0 w 4033589"/>
              <a:gd name="connsiteY8" fmla="*/ 0 h 6858000"/>
              <a:gd name="connsiteX0" fmla="*/ 0 w 4033589"/>
              <a:gd name="connsiteY0" fmla="*/ 685800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0 w 2154655"/>
              <a:gd name="connsiteY0" fmla="*/ 0 h 6858000"/>
              <a:gd name="connsiteX1" fmla="*/ 3379 w 2154655"/>
              <a:gd name="connsiteY1" fmla="*/ 2021 h 6858000"/>
              <a:gd name="connsiteX2" fmla="*/ 1596437 w 2154655"/>
              <a:gd name="connsiteY2" fmla="*/ 1517967 h 6858000"/>
              <a:gd name="connsiteX3" fmla="*/ 2097043 w 2154655"/>
              <a:gd name="connsiteY3" fmla="*/ 4379386 h 6858000"/>
              <a:gd name="connsiteX4" fmla="*/ 1433930 w 2154655"/>
              <a:gd name="connsiteY4" fmla="*/ 6852362 h 6858000"/>
              <a:gd name="connsiteX5" fmla="*/ 1431659 w 215465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54655" h="6858000">
                <a:moveTo>
                  <a:pt x="0" y="0"/>
                </a:moveTo>
                <a:lnTo>
                  <a:pt x="3379" y="2021"/>
                </a:lnTo>
                <a:cubicBezTo>
                  <a:pt x="667061" y="423753"/>
                  <a:pt x="1239365" y="963389"/>
                  <a:pt x="1596437" y="1517967"/>
                </a:cubicBezTo>
                <a:cubicBezTo>
                  <a:pt x="2133142" y="2350886"/>
                  <a:pt x="2239839" y="3395752"/>
                  <a:pt x="2097043" y="4379386"/>
                </a:cubicBezTo>
                <a:cubicBezTo>
                  <a:pt x="2032295" y="4824358"/>
                  <a:pt x="1812506" y="5869368"/>
                  <a:pt x="1433930" y="6852362"/>
                </a:cubicBezTo>
                <a:lnTo>
                  <a:pt x="1431659" y="685800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EF4B79E-36B4-198D-C7A0-FD369E431327}"/>
              </a:ext>
            </a:extLst>
          </p:cNvPr>
          <p:cNvSpPr txBox="1"/>
          <p:nvPr/>
        </p:nvSpPr>
        <p:spPr>
          <a:xfrm>
            <a:off x="5646718" y="326981"/>
            <a:ext cx="6232565" cy="65310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10000"/>
              </a:lnSpc>
            </a:pPr>
            <a:r>
              <a:rPr lang="es-ES" sz="2600" dirty="0">
                <a:solidFill>
                  <a:srgbClr val="FFFFFF"/>
                </a:solidFill>
                <a:latin typeface="Cambria"/>
                <a:cs typeface="Segoe UI"/>
              </a:rPr>
              <a:t>Los escolapios están muy unidos a Jesús como las raíces de una planta a la tierra. Y su vida es estar con los niños y jóvenes para enseñarles a escribir, a rezar, a jugar y los acompañan en su crecimiento como un jardinero cuida sus plantas.</a:t>
            </a:r>
            <a:endParaRPr lang="es-ES" sz="2600" dirty="0">
              <a:solidFill>
                <a:srgbClr val="FFFFFF"/>
              </a:solidFill>
              <a:latin typeface="Cambria"/>
              <a:ea typeface="Cambria"/>
              <a:cs typeface="Segoe UI"/>
            </a:endParaRPr>
          </a:p>
          <a:p>
            <a:pPr>
              <a:lnSpc>
                <a:spcPct val="110000"/>
              </a:lnSpc>
            </a:pPr>
            <a:r>
              <a:rPr lang="es-ES" sz="2600" baseline="0" dirty="0">
                <a:solidFill>
                  <a:srgbClr val="FFFFFF"/>
                </a:solidFill>
                <a:latin typeface="Cambria"/>
                <a:ea typeface="Segoe UI"/>
                <a:cs typeface="Segoe UI"/>
              </a:rPr>
              <a:t>Esta Semana Vocacional Escolapia daremos gracias a Dios por todos sacerdotes escolapios y pediremos a Jesús que llame a más jóvenes a ser escolapios para que lleven </a:t>
            </a:r>
            <a:r>
              <a:rPr lang="es-ES" sz="2600" dirty="0">
                <a:solidFill>
                  <a:srgbClr val="FFFFFF"/>
                </a:solidFill>
                <a:latin typeface="Cambria"/>
                <a:ea typeface="+mn-lt"/>
                <a:cs typeface="Segoe UI"/>
              </a:rPr>
              <a:t>la alegría de Jesús y cuiden a los niños del mundo</a:t>
            </a:r>
            <a:r>
              <a:rPr lang="es-ES" sz="2600" baseline="0" dirty="0">
                <a:solidFill>
                  <a:srgbClr val="FFFFFF"/>
                </a:solidFill>
                <a:latin typeface="Cambria"/>
                <a:ea typeface="Segoe UI"/>
                <a:cs typeface="Segoe UI"/>
              </a:rPr>
              <a:t>. </a:t>
            </a:r>
            <a:r>
              <a:rPr lang="en-US" sz="2600" dirty="0">
                <a:solidFill>
                  <a:srgbClr val="FFFFFF"/>
                </a:solidFill>
                <a:latin typeface="Cambria"/>
                <a:ea typeface="Segoe UI"/>
                <a:cs typeface="Segoe UI"/>
              </a:rPr>
              <a:t>​</a:t>
            </a:r>
          </a:p>
          <a:p>
            <a:pPr rtl="0">
              <a:lnSpc>
                <a:spcPct val="110000"/>
              </a:lnSpc>
            </a:pPr>
            <a:r>
              <a:rPr lang="es-ES" sz="2600" b="1" baseline="0" dirty="0">
                <a:solidFill>
                  <a:srgbClr val="FFFFFF"/>
                </a:solidFill>
                <a:latin typeface="Georgia"/>
                <a:ea typeface="Segoe UI"/>
                <a:cs typeface="Segoe UI"/>
              </a:rPr>
              <a:t>¡Esta es la VOCACIÓN DE LOS ESCOLAPIOS!</a:t>
            </a:r>
            <a:r>
              <a:rPr lang="en-US" sz="2600" dirty="0">
                <a:solidFill>
                  <a:srgbClr val="FFFFFF"/>
                </a:solidFill>
                <a:latin typeface="Georgia"/>
                <a:ea typeface="Segoe UI"/>
                <a:cs typeface="Segoe UI"/>
              </a:rPr>
              <a:t>​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23FB2752-FFD2-BE30-2134-4727D214F99A}"/>
              </a:ext>
            </a:extLst>
          </p:cNvPr>
          <p:cNvSpPr txBox="1"/>
          <p:nvPr/>
        </p:nvSpPr>
        <p:spPr>
          <a:xfrm>
            <a:off x="258668" y="5529593"/>
            <a:ext cx="11781522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000" b="1" baseline="0" dirty="0">
                <a:solidFill>
                  <a:srgbClr val="FFFFFF"/>
                </a:solidFill>
                <a:latin typeface="Sagona Book"/>
              </a:rPr>
              <a:t>¡VIVE LA SEMANA VOCACIONAL </a:t>
            </a:r>
            <a:r>
              <a:rPr lang="en-US" sz="3000" b="1" dirty="0">
                <a:solidFill>
                  <a:srgbClr val="FFFFFF"/>
                </a:solidFill>
                <a:latin typeface="Sagona Book"/>
              </a:rPr>
              <a:t>ARRAIGADO EN JESÚS</a:t>
            </a:r>
            <a:r>
              <a:rPr lang="en-US" sz="3000" b="1" baseline="0" dirty="0">
                <a:solidFill>
                  <a:srgbClr val="FFFFFF"/>
                </a:solidFill>
                <a:latin typeface="Sagona Book"/>
              </a:rPr>
              <a:t>!</a:t>
            </a:r>
            <a:r>
              <a:rPr sz="3000" b="1" dirty="0">
                <a:latin typeface="Sagona Book"/>
                <a:ea typeface="Sagona Book"/>
                <a:cs typeface="Sagona Book"/>
              </a:rPr>
              <a:t>​</a:t>
            </a:r>
            <a:endParaRPr lang="en-US" b="1" dirty="0"/>
          </a:p>
          <a:p>
            <a:pPr algn="ctr"/>
            <a:endParaRPr lang="en-US" dirty="0"/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E7E0D680-2EC1-FAA3-F3CE-DA3A2075F8DF}"/>
              </a:ext>
            </a:extLst>
          </p:cNvPr>
          <p:cNvSpPr txBox="1"/>
          <p:nvPr/>
        </p:nvSpPr>
        <p:spPr>
          <a:xfrm>
            <a:off x="256134" y="2529176"/>
            <a:ext cx="4807631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i="1" dirty="0" err="1"/>
              <a:t>Escuchamos</a:t>
            </a:r>
            <a:r>
              <a:rPr lang="en-US" sz="2800" b="1" i="1" dirty="0"/>
              <a:t> la canción</a:t>
            </a:r>
            <a:endParaRPr lang="en-US" b="1" i="1" dirty="0"/>
          </a:p>
        </p:txBody>
      </p:sp>
      <p:pic>
        <p:nvPicPr>
          <p:cNvPr id="11" name="Online Media 10" title="Enraizados en ti.">
            <a:hlinkClick r:id="" action="ppaction://noaction"/>
            <a:extLst>
              <a:ext uri="{FF2B5EF4-FFF2-40B4-BE49-F238E27FC236}">
                <a16:creationId xmlns:a16="http://schemas.microsoft.com/office/drawing/2014/main" id="{EA41A201-AE5E-9CBC-1333-1333BD9C71F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768874" y="100875"/>
            <a:ext cx="5271316" cy="3069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188230"/>
      </p:ext>
    </p:extLst>
  </p:cSld>
  <p:clrMapOvr>
    <a:masterClrMapping/>
  </p:clrMapOvr>
</p:sld>
</file>

<file path=ppt/theme/theme1.xml><?xml version="1.0" encoding="utf-8"?>
<a:theme xmlns:a="http://schemas.openxmlformats.org/drawingml/2006/main" name="PebbleVTI">
  <a:themeElements>
    <a:clrScheme name="Blush 3">
      <a:dk1>
        <a:sysClr val="windowText" lastClr="000000"/>
      </a:dk1>
      <a:lt1>
        <a:sysClr val="window" lastClr="FFFFFF"/>
      </a:lt1>
      <a:dk2>
        <a:srgbClr val="B15E4E"/>
      </a:dk2>
      <a:lt2>
        <a:srgbClr val="FFFFFF"/>
      </a:lt2>
      <a:accent1>
        <a:srgbClr val="C5B096"/>
      </a:accent1>
      <a:accent2>
        <a:srgbClr val="ECA855"/>
      </a:accent2>
      <a:accent3>
        <a:srgbClr val="9BBFB0"/>
      </a:accent3>
      <a:accent4>
        <a:srgbClr val="A9AEA7"/>
      </a:accent4>
      <a:accent5>
        <a:srgbClr val="6A787C"/>
      </a:accent5>
      <a:accent6>
        <a:srgbClr val="3B4345"/>
      </a:accent6>
      <a:hlink>
        <a:srgbClr val="ECA855"/>
      </a:hlink>
      <a:folHlink>
        <a:srgbClr val="6A392F"/>
      </a:folHlink>
    </a:clrScheme>
    <a:fontScheme name="Custom 4">
      <a:majorFont>
        <a:latin typeface="Sitka Subheading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bbleVTI" id="{8B4DB91D-6BB4-4BA3-973A-733D3AF2680E}" vid="{9A19CF0D-2077-4BF4-BAA5-86934C336D59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90c3c4b-585a-4fb8-9709-560286f8353a">
      <Terms xmlns="http://schemas.microsoft.com/office/infopath/2007/PartnerControls"/>
    </lcf76f155ced4ddcb4097134ff3c332f>
    <TaxCatchAll xmlns="dce79acd-f117-4c7a-9fb5-7e67bb8e332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D0D17D7E32B1D41AC16089283881B55" ma:contentTypeVersion="17" ma:contentTypeDescription="Crear nuevo documento." ma:contentTypeScope="" ma:versionID="c53bfec321a471fbd84c393ef443ea66">
  <xsd:schema xmlns:xsd="http://www.w3.org/2001/XMLSchema" xmlns:xs="http://www.w3.org/2001/XMLSchema" xmlns:p="http://schemas.microsoft.com/office/2006/metadata/properties" xmlns:ns2="c90c3c4b-585a-4fb8-9709-560286f8353a" xmlns:ns3="dce79acd-f117-4c7a-9fb5-7e67bb8e3320" targetNamespace="http://schemas.microsoft.com/office/2006/metadata/properties" ma:root="true" ma:fieldsID="4e8041f5eb16a7fd53a7e38af616deca" ns2:_="" ns3:_="">
    <xsd:import namespace="c90c3c4b-585a-4fb8-9709-560286f8353a"/>
    <xsd:import namespace="dce79acd-f117-4c7a-9fb5-7e67bb8e33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OCR" minOccurs="0"/>
                <xsd:element ref="ns2:MediaServiceLocation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0c3c4b-585a-4fb8-9709-560286f8353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Etiquetas de imagen" ma:readOnly="false" ma:fieldId="{5cf76f15-5ced-4ddc-b409-7134ff3c332f}" ma:taxonomyMulti="true" ma:sspId="60369b2d-1c89-413c-9db7-b27507b3970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e79acd-f117-4c7a-9fb5-7e67bb8e3320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cc40d882-f6ea-4756-bf0e-88e600a1bfdd}" ma:internalName="TaxCatchAll" ma:showField="CatchAllData" ma:web="dce79acd-f117-4c7a-9fb5-7e67bb8e33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6A30966-D8C2-4059-A5CB-CDE841324498}">
  <ds:schemaRefs>
    <ds:schemaRef ds:uri="http://schemas.microsoft.com/office/2006/metadata/properties"/>
    <ds:schemaRef ds:uri="http://schemas.microsoft.com/office/infopath/2007/PartnerControls"/>
    <ds:schemaRef ds:uri="c90c3c4b-585a-4fb8-9709-560286f8353a"/>
    <ds:schemaRef ds:uri="dce79acd-f117-4c7a-9fb5-7e67bb8e3320"/>
  </ds:schemaRefs>
</ds:datastoreItem>
</file>

<file path=customXml/itemProps2.xml><?xml version="1.0" encoding="utf-8"?>
<ds:datastoreItem xmlns:ds="http://schemas.openxmlformats.org/officeDocument/2006/customXml" ds:itemID="{B6FC9AC3-C664-4510-BD6B-0004444BDA3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F5B2A5C-8DC0-4BB1-87AB-D98040D782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90c3c4b-585a-4fb8-9709-560286f8353a"/>
    <ds:schemaRef ds:uri="dce79acd-f117-4c7a-9fb5-7e67bb8e33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217</Words>
  <Application>Microsoft Office PowerPoint</Application>
  <PresentationFormat>Panorámica</PresentationFormat>
  <Paragraphs>12</Paragraphs>
  <Slides>4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12" baseType="lpstr">
      <vt:lpstr>Arial</vt:lpstr>
      <vt:lpstr>Avenir Next LT Pro</vt:lpstr>
      <vt:lpstr>Avenir Next LT Pro Light</vt:lpstr>
      <vt:lpstr>Cambria</vt:lpstr>
      <vt:lpstr>Georgia</vt:lpstr>
      <vt:lpstr>Sagona Book</vt:lpstr>
      <vt:lpstr>Sitka Subheading</vt:lpstr>
      <vt:lpstr>PebbleVTI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Guillermo GÓMEZ MEGÍAS</cp:lastModifiedBy>
  <cp:revision>178</cp:revision>
  <dcterms:created xsi:type="dcterms:W3CDTF">2012-07-30T22:48:03Z</dcterms:created>
  <dcterms:modified xsi:type="dcterms:W3CDTF">2026-02-08T23:58:07Z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0x010100AD0D17D7E32B1D41AC16089283881B55</vt:lpwstr>
  </property>
</Properties>
</file>